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24"/>
  </p:handoutMasterIdLst>
  <p:sldIdLst>
    <p:sldId id="315" r:id="rId4"/>
    <p:sldId id="509" r:id="rId6"/>
    <p:sldId id="599" r:id="rId7"/>
    <p:sldId id="598" r:id="rId8"/>
    <p:sldId id="654" r:id="rId9"/>
    <p:sldId id="655" r:id="rId10"/>
    <p:sldId id="656" r:id="rId11"/>
    <p:sldId id="657" r:id="rId12"/>
    <p:sldId id="658" r:id="rId13"/>
    <p:sldId id="659" r:id="rId14"/>
    <p:sldId id="660" r:id="rId15"/>
    <p:sldId id="661" r:id="rId16"/>
    <p:sldId id="662" r:id="rId17"/>
    <p:sldId id="663" r:id="rId18"/>
    <p:sldId id="664" r:id="rId19"/>
    <p:sldId id="666" r:id="rId20"/>
    <p:sldId id="667" r:id="rId21"/>
    <p:sldId id="668" r:id="rId22"/>
    <p:sldId id="298" r:id="rId23"/>
  </p:sldIdLst>
  <p:sldSz cx="9504680" cy="72009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76250" lvl="1" indent="-1905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54405" lvl="2" indent="-4000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430655" lvl="3" indent="-5905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908175" lvl="4" indent="-793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793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-793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-793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-793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99CCFF"/>
    <a:srgbClr val="A0D1D8"/>
    <a:srgbClr val="FF0000"/>
    <a:srgbClr val="0066CC"/>
    <a:srgbClr val="000099"/>
    <a:srgbClr val="333300"/>
    <a:srgbClr val="66FF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34"/>
    <p:restoredTop sz="94638"/>
  </p:normalViewPr>
  <p:slideViewPr>
    <p:cSldViewPr showGuides="1">
      <p:cViewPr>
        <p:scale>
          <a:sx n="77" d="100"/>
          <a:sy n="77" d="100"/>
        </p:scale>
        <p:origin x="-810" y="-270"/>
      </p:cViewPr>
      <p:guideLst>
        <p:guide orient="horz" pos="2272"/>
        <p:guide pos="2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58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166813" y="685800"/>
            <a:ext cx="4524375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7625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54405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30655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908175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62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440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065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08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86330" algn="l" defTabSz="95440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3215" algn="l" defTabSz="95440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0735" algn="l" defTabSz="95440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17620" algn="l" defTabSz="95440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861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86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963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9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2827" y="2236948"/>
            <a:ext cx="8078709" cy="1543526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25656" y="4080510"/>
            <a:ext cx="6653054" cy="1840230"/>
          </a:xfrm>
        </p:spPr>
        <p:txBody>
          <a:bodyPr/>
          <a:lstStyle>
            <a:lvl1pPr marL="0" indent="0" algn="ctr">
              <a:buNone/>
              <a:defRPr/>
            </a:lvl1pPr>
            <a:lvl2pPr marL="477520" indent="0" algn="ctr">
              <a:buNone/>
              <a:defRPr/>
            </a:lvl2pPr>
            <a:lvl3pPr marL="954405" indent="0" algn="ctr">
              <a:buNone/>
              <a:defRPr/>
            </a:lvl3pPr>
            <a:lvl4pPr marL="1431925" indent="0" algn="ctr">
              <a:buNone/>
              <a:defRPr/>
            </a:lvl4pPr>
            <a:lvl5pPr marL="1908810" indent="0" algn="ctr">
              <a:buNone/>
              <a:defRPr/>
            </a:lvl5pPr>
            <a:lvl6pPr marL="2386330" indent="0" algn="ctr">
              <a:buNone/>
              <a:defRPr/>
            </a:lvl6pPr>
            <a:lvl7pPr marL="2863215" indent="0" algn="ctr">
              <a:buNone/>
              <a:defRPr/>
            </a:lvl7pPr>
            <a:lvl8pPr marL="3340735" indent="0" algn="ctr">
              <a:buNone/>
              <a:defRPr/>
            </a:lvl8pPr>
            <a:lvl9pPr marL="381762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90663" y="288372"/>
            <a:ext cx="2138482" cy="6144101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5219" y="288372"/>
            <a:ext cx="6257039" cy="6144101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5218" y="288370"/>
            <a:ext cx="8553927" cy="120015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5218" y="1680210"/>
            <a:ext cx="8553927" cy="2295287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5218" y="4135519"/>
            <a:ext cx="8553927" cy="229695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2827" y="2236948"/>
            <a:ext cx="8078709" cy="1543526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25656" y="4080510"/>
            <a:ext cx="6653054" cy="1840230"/>
          </a:xfrm>
        </p:spPr>
        <p:txBody>
          <a:bodyPr/>
          <a:lstStyle>
            <a:lvl1pPr marL="0" indent="0" algn="ctr">
              <a:buNone/>
              <a:defRPr/>
            </a:lvl1pPr>
            <a:lvl2pPr marL="477520" indent="0" algn="ctr">
              <a:buNone/>
              <a:defRPr/>
            </a:lvl2pPr>
            <a:lvl3pPr marL="954405" indent="0" algn="ctr">
              <a:buNone/>
              <a:defRPr/>
            </a:lvl3pPr>
            <a:lvl4pPr marL="1431925" indent="0" algn="ctr">
              <a:buNone/>
              <a:defRPr/>
            </a:lvl4pPr>
            <a:lvl5pPr marL="1908810" indent="0" algn="ctr">
              <a:buNone/>
              <a:defRPr/>
            </a:lvl5pPr>
            <a:lvl6pPr marL="2386330" indent="0" algn="ctr">
              <a:buNone/>
              <a:defRPr/>
            </a:lvl6pPr>
            <a:lvl7pPr marL="2863215" indent="0" algn="ctr">
              <a:buNone/>
              <a:defRPr/>
            </a:lvl7pPr>
            <a:lvl8pPr marL="3340735" indent="0" algn="ctr">
              <a:buNone/>
              <a:defRPr/>
            </a:lvl8pPr>
            <a:lvl9pPr marL="381762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0779" y="4627246"/>
            <a:ext cx="8078709" cy="143017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0779" y="3052049"/>
            <a:ext cx="8078709" cy="1575196"/>
          </a:xfrm>
        </p:spPr>
        <p:txBody>
          <a:bodyPr anchor="b"/>
          <a:lstStyle>
            <a:lvl1pPr marL="0" indent="0">
              <a:buNone/>
              <a:defRPr sz="2100"/>
            </a:lvl1pPr>
            <a:lvl2pPr marL="477520" indent="0">
              <a:buNone/>
              <a:defRPr sz="1900"/>
            </a:lvl2pPr>
            <a:lvl3pPr marL="954405" indent="0">
              <a:buNone/>
              <a:defRPr sz="1700"/>
            </a:lvl3pPr>
            <a:lvl4pPr marL="1431925" indent="0">
              <a:buNone/>
              <a:defRPr sz="1500"/>
            </a:lvl4pPr>
            <a:lvl5pPr marL="1908810" indent="0">
              <a:buNone/>
              <a:defRPr sz="1500"/>
            </a:lvl5pPr>
            <a:lvl6pPr marL="2386330" indent="0">
              <a:buNone/>
              <a:defRPr sz="1500"/>
            </a:lvl6pPr>
            <a:lvl7pPr marL="2863215" indent="0">
              <a:buNone/>
              <a:defRPr sz="1500"/>
            </a:lvl7pPr>
            <a:lvl8pPr marL="3340735" indent="0">
              <a:buNone/>
              <a:defRPr sz="1500"/>
            </a:lvl8pPr>
            <a:lvl9pPr marL="3817620" indent="0">
              <a:buNone/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5219" y="1680212"/>
            <a:ext cx="4197760" cy="475226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31385" y="1680212"/>
            <a:ext cx="4197760" cy="475226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5218" y="1611869"/>
            <a:ext cx="4199411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520" indent="0">
              <a:buNone/>
              <a:defRPr sz="2100" b="1"/>
            </a:lvl2pPr>
            <a:lvl3pPr marL="954405" indent="0">
              <a:buNone/>
              <a:defRPr sz="1900" b="1"/>
            </a:lvl3pPr>
            <a:lvl4pPr marL="1431925" indent="0">
              <a:buNone/>
              <a:defRPr sz="1700" b="1"/>
            </a:lvl4pPr>
            <a:lvl5pPr marL="1908810" indent="0">
              <a:buNone/>
              <a:defRPr sz="1700" b="1"/>
            </a:lvl5pPr>
            <a:lvl6pPr marL="2386330" indent="0">
              <a:buNone/>
              <a:defRPr sz="1700" b="1"/>
            </a:lvl6pPr>
            <a:lvl7pPr marL="2863215" indent="0">
              <a:buNone/>
              <a:defRPr sz="1700" b="1"/>
            </a:lvl7pPr>
            <a:lvl8pPr marL="3340735" indent="0">
              <a:buNone/>
              <a:defRPr sz="1700" b="1"/>
            </a:lvl8pPr>
            <a:lvl9pPr marL="3817620" indent="0">
              <a:buNone/>
              <a:defRPr sz="17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218" y="2283619"/>
            <a:ext cx="4199411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828086" y="1611869"/>
            <a:ext cx="4201060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520" indent="0">
              <a:buNone/>
              <a:defRPr sz="2100" b="1"/>
            </a:lvl2pPr>
            <a:lvl3pPr marL="954405" indent="0">
              <a:buNone/>
              <a:defRPr sz="1900" b="1"/>
            </a:lvl3pPr>
            <a:lvl4pPr marL="1431925" indent="0">
              <a:buNone/>
              <a:defRPr sz="1700" b="1"/>
            </a:lvl4pPr>
            <a:lvl5pPr marL="1908810" indent="0">
              <a:buNone/>
              <a:defRPr sz="1700" b="1"/>
            </a:lvl5pPr>
            <a:lvl6pPr marL="2386330" indent="0">
              <a:buNone/>
              <a:defRPr sz="1700" b="1"/>
            </a:lvl6pPr>
            <a:lvl7pPr marL="2863215" indent="0">
              <a:buNone/>
              <a:defRPr sz="1700" b="1"/>
            </a:lvl7pPr>
            <a:lvl8pPr marL="3340735" indent="0">
              <a:buNone/>
              <a:defRPr sz="1700" b="1"/>
            </a:lvl8pPr>
            <a:lvl9pPr marL="3817620" indent="0">
              <a:buNone/>
              <a:defRPr sz="17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828086" y="2283619"/>
            <a:ext cx="4201060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5219" y="286702"/>
            <a:ext cx="3126870" cy="12201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15942" y="286704"/>
            <a:ext cx="5313203" cy="614576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5219" y="1506857"/>
            <a:ext cx="3126870" cy="4925616"/>
          </a:xfrm>
        </p:spPr>
        <p:txBody>
          <a:bodyPr/>
          <a:lstStyle>
            <a:lvl1pPr marL="0" indent="0">
              <a:buNone/>
              <a:defRPr sz="1500"/>
            </a:lvl1pPr>
            <a:lvl2pPr marL="477520" indent="0">
              <a:buNone/>
              <a:defRPr sz="1300"/>
            </a:lvl2pPr>
            <a:lvl3pPr marL="954405" indent="0">
              <a:buNone/>
              <a:defRPr sz="1000"/>
            </a:lvl3pPr>
            <a:lvl4pPr marL="1431925" indent="0">
              <a:buNone/>
              <a:defRPr sz="900"/>
            </a:lvl4pPr>
            <a:lvl5pPr marL="1908810" indent="0">
              <a:buNone/>
              <a:defRPr sz="900"/>
            </a:lvl5pPr>
            <a:lvl6pPr marL="2386330" indent="0">
              <a:buNone/>
              <a:defRPr sz="900"/>
            </a:lvl6pPr>
            <a:lvl7pPr marL="2863215" indent="0">
              <a:buNone/>
              <a:defRPr sz="900"/>
            </a:lvl7pPr>
            <a:lvl8pPr marL="3340735" indent="0">
              <a:buNone/>
              <a:defRPr sz="900"/>
            </a:lvl8pPr>
            <a:lvl9pPr marL="381762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62922" y="5040631"/>
            <a:ext cx="5702618" cy="5950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862922" y="643414"/>
            <a:ext cx="5702618" cy="4320540"/>
          </a:xfrm>
        </p:spPr>
        <p:txBody>
          <a:bodyPr vert="horz" wrap="square" lIns="95447" tIns="47724" rIns="95447" bIns="47724" numCol="1" anchor="t" anchorCtr="0" compatLnSpc="1"/>
          <a:lstStyle>
            <a:lvl1pPr marL="0" indent="0">
              <a:buNone/>
              <a:defRPr sz="3300"/>
            </a:lvl1pPr>
            <a:lvl2pPr marL="477520" indent="0">
              <a:buNone/>
              <a:defRPr sz="2900"/>
            </a:lvl2pPr>
            <a:lvl3pPr marL="954405" indent="0">
              <a:buNone/>
              <a:defRPr sz="2500"/>
            </a:lvl3pPr>
            <a:lvl4pPr marL="1431925" indent="0">
              <a:buNone/>
              <a:defRPr sz="2100"/>
            </a:lvl4pPr>
            <a:lvl5pPr marL="1908810" indent="0">
              <a:buNone/>
              <a:defRPr sz="2100"/>
            </a:lvl5pPr>
            <a:lvl6pPr marL="2386330" indent="0">
              <a:buNone/>
              <a:defRPr sz="2100"/>
            </a:lvl6pPr>
            <a:lvl7pPr marL="2863215" indent="0">
              <a:buNone/>
              <a:defRPr sz="2100"/>
            </a:lvl7pPr>
            <a:lvl8pPr marL="3340735" indent="0">
              <a:buNone/>
              <a:defRPr sz="2100"/>
            </a:lvl8pPr>
            <a:lvl9pPr marL="3817620" indent="0">
              <a:buNone/>
              <a:defRPr sz="21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3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862922" y="5635706"/>
            <a:ext cx="5702618" cy="845105"/>
          </a:xfrm>
        </p:spPr>
        <p:txBody>
          <a:bodyPr/>
          <a:lstStyle>
            <a:lvl1pPr marL="0" indent="0">
              <a:buNone/>
              <a:defRPr sz="1500"/>
            </a:lvl1pPr>
            <a:lvl2pPr marL="477520" indent="0">
              <a:buNone/>
              <a:defRPr sz="1300"/>
            </a:lvl2pPr>
            <a:lvl3pPr marL="954405" indent="0">
              <a:buNone/>
              <a:defRPr sz="1000"/>
            </a:lvl3pPr>
            <a:lvl4pPr marL="1431925" indent="0">
              <a:buNone/>
              <a:defRPr sz="900"/>
            </a:lvl4pPr>
            <a:lvl5pPr marL="1908810" indent="0">
              <a:buNone/>
              <a:defRPr sz="900"/>
            </a:lvl5pPr>
            <a:lvl6pPr marL="2386330" indent="0">
              <a:buNone/>
              <a:defRPr sz="900"/>
            </a:lvl6pPr>
            <a:lvl7pPr marL="2863215" indent="0">
              <a:buNone/>
              <a:defRPr sz="900"/>
            </a:lvl7pPr>
            <a:lvl8pPr marL="3340735" indent="0">
              <a:buNone/>
              <a:defRPr sz="900"/>
            </a:lvl8pPr>
            <a:lvl9pPr marL="381762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90663" y="288372"/>
            <a:ext cx="2138482" cy="6144101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5219" y="288372"/>
            <a:ext cx="6257039" cy="6144101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5218" y="288370"/>
            <a:ext cx="8553927" cy="120015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5218" y="1680210"/>
            <a:ext cx="8553927" cy="2295287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5218" y="4135519"/>
            <a:ext cx="8553927" cy="229695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0779" y="4627246"/>
            <a:ext cx="8078709" cy="143017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0779" y="3052049"/>
            <a:ext cx="8078709" cy="1575196"/>
          </a:xfrm>
        </p:spPr>
        <p:txBody>
          <a:bodyPr anchor="b"/>
          <a:lstStyle>
            <a:lvl1pPr marL="0" indent="0">
              <a:buNone/>
              <a:defRPr sz="2100"/>
            </a:lvl1pPr>
            <a:lvl2pPr marL="477520" indent="0">
              <a:buNone/>
              <a:defRPr sz="1900"/>
            </a:lvl2pPr>
            <a:lvl3pPr marL="954405" indent="0">
              <a:buNone/>
              <a:defRPr sz="1700"/>
            </a:lvl3pPr>
            <a:lvl4pPr marL="1431925" indent="0">
              <a:buNone/>
              <a:defRPr sz="1500"/>
            </a:lvl4pPr>
            <a:lvl5pPr marL="1908810" indent="0">
              <a:buNone/>
              <a:defRPr sz="1500"/>
            </a:lvl5pPr>
            <a:lvl6pPr marL="2386330" indent="0">
              <a:buNone/>
              <a:defRPr sz="1500"/>
            </a:lvl6pPr>
            <a:lvl7pPr marL="2863215" indent="0">
              <a:buNone/>
              <a:defRPr sz="1500"/>
            </a:lvl7pPr>
            <a:lvl8pPr marL="3340735" indent="0">
              <a:buNone/>
              <a:defRPr sz="1500"/>
            </a:lvl8pPr>
            <a:lvl9pPr marL="3817620" indent="0">
              <a:buNone/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5219" y="1680212"/>
            <a:ext cx="4197760" cy="475226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31385" y="1680212"/>
            <a:ext cx="4197760" cy="475226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5218" y="1611869"/>
            <a:ext cx="4199411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520" indent="0">
              <a:buNone/>
              <a:defRPr sz="2100" b="1"/>
            </a:lvl2pPr>
            <a:lvl3pPr marL="954405" indent="0">
              <a:buNone/>
              <a:defRPr sz="1900" b="1"/>
            </a:lvl3pPr>
            <a:lvl4pPr marL="1431925" indent="0">
              <a:buNone/>
              <a:defRPr sz="1700" b="1"/>
            </a:lvl4pPr>
            <a:lvl5pPr marL="1908810" indent="0">
              <a:buNone/>
              <a:defRPr sz="1700" b="1"/>
            </a:lvl5pPr>
            <a:lvl6pPr marL="2386330" indent="0">
              <a:buNone/>
              <a:defRPr sz="1700" b="1"/>
            </a:lvl6pPr>
            <a:lvl7pPr marL="2863215" indent="0">
              <a:buNone/>
              <a:defRPr sz="1700" b="1"/>
            </a:lvl7pPr>
            <a:lvl8pPr marL="3340735" indent="0">
              <a:buNone/>
              <a:defRPr sz="1700" b="1"/>
            </a:lvl8pPr>
            <a:lvl9pPr marL="3817620" indent="0">
              <a:buNone/>
              <a:defRPr sz="17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218" y="2283619"/>
            <a:ext cx="4199411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828086" y="1611869"/>
            <a:ext cx="4201060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520" indent="0">
              <a:buNone/>
              <a:defRPr sz="2100" b="1"/>
            </a:lvl2pPr>
            <a:lvl3pPr marL="954405" indent="0">
              <a:buNone/>
              <a:defRPr sz="1900" b="1"/>
            </a:lvl3pPr>
            <a:lvl4pPr marL="1431925" indent="0">
              <a:buNone/>
              <a:defRPr sz="1700" b="1"/>
            </a:lvl4pPr>
            <a:lvl5pPr marL="1908810" indent="0">
              <a:buNone/>
              <a:defRPr sz="1700" b="1"/>
            </a:lvl5pPr>
            <a:lvl6pPr marL="2386330" indent="0">
              <a:buNone/>
              <a:defRPr sz="1700" b="1"/>
            </a:lvl6pPr>
            <a:lvl7pPr marL="2863215" indent="0">
              <a:buNone/>
              <a:defRPr sz="1700" b="1"/>
            </a:lvl7pPr>
            <a:lvl8pPr marL="3340735" indent="0">
              <a:buNone/>
              <a:defRPr sz="1700" b="1"/>
            </a:lvl8pPr>
            <a:lvl9pPr marL="3817620" indent="0">
              <a:buNone/>
              <a:defRPr sz="17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828086" y="2283619"/>
            <a:ext cx="4201060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5219" y="286702"/>
            <a:ext cx="3126870" cy="12201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15942" y="286704"/>
            <a:ext cx="5313203" cy="614576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5219" y="1506857"/>
            <a:ext cx="3126870" cy="4925616"/>
          </a:xfrm>
        </p:spPr>
        <p:txBody>
          <a:bodyPr/>
          <a:lstStyle>
            <a:lvl1pPr marL="0" indent="0">
              <a:buNone/>
              <a:defRPr sz="1500"/>
            </a:lvl1pPr>
            <a:lvl2pPr marL="477520" indent="0">
              <a:buNone/>
              <a:defRPr sz="1300"/>
            </a:lvl2pPr>
            <a:lvl3pPr marL="954405" indent="0">
              <a:buNone/>
              <a:defRPr sz="1000"/>
            </a:lvl3pPr>
            <a:lvl4pPr marL="1431925" indent="0">
              <a:buNone/>
              <a:defRPr sz="900"/>
            </a:lvl4pPr>
            <a:lvl5pPr marL="1908810" indent="0">
              <a:buNone/>
              <a:defRPr sz="900"/>
            </a:lvl5pPr>
            <a:lvl6pPr marL="2386330" indent="0">
              <a:buNone/>
              <a:defRPr sz="900"/>
            </a:lvl6pPr>
            <a:lvl7pPr marL="2863215" indent="0">
              <a:buNone/>
              <a:defRPr sz="900"/>
            </a:lvl7pPr>
            <a:lvl8pPr marL="3340735" indent="0">
              <a:buNone/>
              <a:defRPr sz="900"/>
            </a:lvl8pPr>
            <a:lvl9pPr marL="381762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62922" y="5040631"/>
            <a:ext cx="5702618" cy="5950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862922" y="643414"/>
            <a:ext cx="5702618" cy="4320540"/>
          </a:xfrm>
        </p:spPr>
        <p:txBody>
          <a:bodyPr vert="horz" wrap="square" lIns="95447" tIns="47724" rIns="95447" bIns="47724" numCol="1" anchor="t" anchorCtr="0" compatLnSpc="1"/>
          <a:lstStyle>
            <a:lvl1pPr marL="0" indent="0">
              <a:buNone/>
              <a:defRPr sz="3300"/>
            </a:lvl1pPr>
            <a:lvl2pPr marL="477520" indent="0">
              <a:buNone/>
              <a:defRPr sz="2900"/>
            </a:lvl2pPr>
            <a:lvl3pPr marL="954405" indent="0">
              <a:buNone/>
              <a:defRPr sz="2500"/>
            </a:lvl3pPr>
            <a:lvl4pPr marL="1431925" indent="0">
              <a:buNone/>
              <a:defRPr sz="2100"/>
            </a:lvl4pPr>
            <a:lvl5pPr marL="1908810" indent="0">
              <a:buNone/>
              <a:defRPr sz="2100"/>
            </a:lvl5pPr>
            <a:lvl6pPr marL="2386330" indent="0">
              <a:buNone/>
              <a:defRPr sz="2100"/>
            </a:lvl6pPr>
            <a:lvl7pPr marL="2863215" indent="0">
              <a:buNone/>
              <a:defRPr sz="2100"/>
            </a:lvl7pPr>
            <a:lvl8pPr marL="3340735" indent="0">
              <a:buNone/>
              <a:defRPr sz="2100"/>
            </a:lvl8pPr>
            <a:lvl9pPr marL="3817620" indent="0">
              <a:buNone/>
              <a:defRPr sz="21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3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862922" y="5635706"/>
            <a:ext cx="5702618" cy="845105"/>
          </a:xfrm>
        </p:spPr>
        <p:txBody>
          <a:bodyPr/>
          <a:lstStyle>
            <a:lvl1pPr marL="0" indent="0">
              <a:buNone/>
              <a:defRPr sz="1500"/>
            </a:lvl1pPr>
            <a:lvl2pPr marL="477520" indent="0">
              <a:buNone/>
              <a:defRPr sz="1300"/>
            </a:lvl2pPr>
            <a:lvl3pPr marL="954405" indent="0">
              <a:buNone/>
              <a:defRPr sz="1000"/>
            </a:lvl3pPr>
            <a:lvl4pPr marL="1431925" indent="0">
              <a:buNone/>
              <a:defRPr sz="900"/>
            </a:lvl4pPr>
            <a:lvl5pPr marL="1908810" indent="0">
              <a:buNone/>
              <a:defRPr sz="900"/>
            </a:lvl5pPr>
            <a:lvl6pPr marL="2386330" indent="0">
              <a:buNone/>
              <a:defRPr sz="900"/>
            </a:lvl6pPr>
            <a:lvl7pPr marL="2863215" indent="0">
              <a:buNone/>
              <a:defRPr sz="900"/>
            </a:lvl7pPr>
            <a:lvl8pPr marL="3340735" indent="0">
              <a:buNone/>
              <a:defRPr sz="900"/>
            </a:lvl8pPr>
            <a:lvl9pPr marL="381762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74663" y="288925"/>
            <a:ext cx="8555037" cy="1200150"/>
          </a:xfrm>
          <a:prstGeom prst="rect">
            <a:avLst/>
          </a:prstGeom>
          <a:noFill/>
          <a:ln w="9525">
            <a:noFill/>
          </a:ln>
        </p:spPr>
        <p:txBody>
          <a:bodyPr lIns="95447" tIns="47724" rIns="95447" bIns="47724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74663" y="1679575"/>
            <a:ext cx="8555037" cy="4752975"/>
          </a:xfrm>
          <a:prstGeom prst="rect">
            <a:avLst/>
          </a:prstGeom>
          <a:noFill/>
          <a:ln w="9525">
            <a:noFill/>
          </a:ln>
        </p:spPr>
        <p:txBody>
          <a:bodyPr lIns="95447" tIns="47724" rIns="95447" bIns="47724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4663" y="6557963"/>
            <a:ext cx="2217738" cy="500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447" tIns="47724" rIns="95447" bIns="47724" numCol="1" anchor="t" anchorCtr="0" compatLnSpc="1"/>
          <a:lstStyle>
            <a:lvl1pPr algn="l">
              <a:defRPr sz="15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48025" y="6557963"/>
            <a:ext cx="3008313" cy="500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447" tIns="47724" rIns="95447" bIns="47724" numCol="1" anchor="t" anchorCtr="0" compatLnSpc="1"/>
          <a:lstStyle>
            <a:lvl1pPr algn="ctr">
              <a:defRPr sz="15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1963" y="6557963"/>
            <a:ext cx="2217738" cy="500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447" tIns="47724" rIns="95447" bIns="47724" numCol="1" anchor="t" anchorCtr="0" compatLnSpc="1"/>
          <a:lstStyle>
            <a:lvl1pPr algn="r">
              <a:defRPr sz="1500"/>
            </a:lvl1pPr>
          </a:lstStyle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0" y="0"/>
            <a:ext cx="9504363" cy="652463"/>
          </a:xfrm>
          <a:prstGeom prst="rect">
            <a:avLst/>
          </a:prstGeom>
          <a:solidFill>
            <a:srgbClr val="0066CC"/>
          </a:solidFill>
          <a:ln w="25400" algn="ctr">
            <a:noFill/>
            <a:miter lim="800000"/>
          </a:ln>
        </p:spPr>
        <p:txBody>
          <a:bodyPr lIns="95447" tIns="47724" rIns="95447" bIns="4772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0" y="6851650"/>
            <a:ext cx="9504363" cy="349250"/>
          </a:xfrm>
          <a:prstGeom prst="rect">
            <a:avLst/>
          </a:prstGeom>
          <a:solidFill>
            <a:srgbClr val="0066CC"/>
          </a:solidFill>
          <a:ln w="25400" algn="ctr">
            <a:noFill/>
            <a:miter lim="800000"/>
          </a:ln>
        </p:spPr>
        <p:txBody>
          <a:bodyPr lIns="95447" tIns="47724" rIns="95447" bIns="4772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3" name="Text Box 14"/>
          <p:cNvSpPr txBox="1">
            <a:spLocks noChangeArrowheads="1"/>
          </p:cNvSpPr>
          <p:nvPr/>
        </p:nvSpPr>
        <p:spPr bwMode="auto">
          <a:xfrm>
            <a:off x="1535113" y="0"/>
            <a:ext cx="3290888" cy="608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447" tIns="47724" rIns="95447" bIns="4772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智造艺海勤作舟</a:t>
            </a:r>
            <a:endParaRPr kumimoji="0" lang="zh-CN" altLang="en-US" sz="3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034" name="Text Box 15"/>
          <p:cNvSpPr txBox="1">
            <a:spLocks noChangeArrowheads="1"/>
          </p:cNvSpPr>
          <p:nvPr/>
        </p:nvSpPr>
        <p:spPr bwMode="auto">
          <a:xfrm>
            <a:off x="5124450" y="0"/>
            <a:ext cx="3892550" cy="608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447" tIns="47724" rIns="95447" bIns="4772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风正帆悬助达岸</a:t>
            </a:r>
            <a:endParaRPr kumimoji="0" lang="zh-CN" altLang="en-US" sz="3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035" name="Text Box 17"/>
          <p:cNvSpPr txBox="1">
            <a:spLocks noChangeArrowheads="1"/>
          </p:cNvSpPr>
          <p:nvPr/>
        </p:nvSpPr>
        <p:spPr bwMode="auto">
          <a:xfrm>
            <a:off x="2581275" y="6865938"/>
            <a:ext cx="5314950" cy="296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447" tIns="47724" rIns="95447" bIns="4772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勤奋为基础，态度和方法为风，推动训练之帆。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动力在心</a:t>
            </a: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36" name="Picture 18" descr="未命名-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0388" y="46038"/>
            <a:ext cx="509587" cy="5794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77520" algn="ctr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54405" algn="ctr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431925" algn="ctr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908810" algn="ctr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57505" indent="-357505" algn="l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74700" indent="-297180" algn="l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+mn-ea"/>
        </a:defRPr>
      </a:lvl2pPr>
      <a:lvl3pPr marL="1192530" indent="-238125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</a:defRPr>
      </a:lvl3pPr>
      <a:lvl4pPr marL="1670050" indent="-2381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4pPr>
      <a:lvl5pPr marL="2146300" indent="-238125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5pPr>
      <a:lvl6pPr marL="2625090" indent="-23876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101975" indent="-23876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79495" indent="-23876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4056380" indent="-23876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752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4405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881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633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3215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0735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62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74663" y="288925"/>
            <a:ext cx="8555037" cy="1200150"/>
          </a:xfrm>
          <a:prstGeom prst="rect">
            <a:avLst/>
          </a:prstGeom>
          <a:noFill/>
          <a:ln w="9525">
            <a:noFill/>
          </a:ln>
        </p:spPr>
        <p:txBody>
          <a:bodyPr lIns="95447" tIns="47724" rIns="95447" bIns="47724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74663" y="1679575"/>
            <a:ext cx="8555037" cy="4752975"/>
          </a:xfrm>
          <a:prstGeom prst="rect">
            <a:avLst/>
          </a:prstGeom>
          <a:noFill/>
          <a:ln w="9525">
            <a:noFill/>
          </a:ln>
        </p:spPr>
        <p:txBody>
          <a:bodyPr lIns="95447" tIns="47724" rIns="95447" bIns="47724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4663" y="6557963"/>
            <a:ext cx="2217738" cy="500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447" tIns="47724" rIns="95447" bIns="47724" numCol="1" anchor="t" anchorCtr="0" compatLnSpc="1"/>
          <a:lstStyle>
            <a:lvl1pPr algn="l">
              <a:defRPr sz="15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48025" y="6557963"/>
            <a:ext cx="3008313" cy="500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447" tIns="47724" rIns="95447" bIns="47724" numCol="1" anchor="t" anchorCtr="0" compatLnSpc="1"/>
          <a:lstStyle>
            <a:lvl1pPr algn="ctr">
              <a:defRPr sz="15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1963" y="6557963"/>
            <a:ext cx="2217738" cy="500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5447" tIns="47724" rIns="95447" bIns="47724" numCol="1" anchor="t" anchorCtr="0" compatLnSpc="1"/>
          <a:lstStyle>
            <a:lvl1pPr algn="r">
              <a:defRPr sz="1500"/>
            </a:lvl1pPr>
          </a:lstStyle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0" y="0"/>
            <a:ext cx="9504363" cy="652463"/>
          </a:xfrm>
          <a:prstGeom prst="rect">
            <a:avLst/>
          </a:prstGeom>
          <a:solidFill>
            <a:srgbClr val="0066CC"/>
          </a:solidFill>
          <a:ln w="25400" algn="ctr">
            <a:noFill/>
            <a:miter lim="800000"/>
          </a:ln>
        </p:spPr>
        <p:txBody>
          <a:bodyPr lIns="95447" tIns="47724" rIns="95447" bIns="4772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0" y="6851650"/>
            <a:ext cx="9504363" cy="349250"/>
          </a:xfrm>
          <a:prstGeom prst="rect">
            <a:avLst/>
          </a:prstGeom>
          <a:solidFill>
            <a:srgbClr val="0066CC"/>
          </a:solidFill>
          <a:ln w="25400" algn="ctr">
            <a:noFill/>
            <a:miter lim="800000"/>
          </a:ln>
        </p:spPr>
        <p:txBody>
          <a:bodyPr lIns="95447" tIns="47724" rIns="95447" bIns="4772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3" name="Text Box 14"/>
          <p:cNvSpPr txBox="1">
            <a:spLocks noChangeArrowheads="1"/>
          </p:cNvSpPr>
          <p:nvPr/>
        </p:nvSpPr>
        <p:spPr bwMode="auto">
          <a:xfrm>
            <a:off x="1535113" y="0"/>
            <a:ext cx="3290888" cy="608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447" tIns="47724" rIns="95447" bIns="4772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智造艺海勤作舟</a:t>
            </a:r>
            <a:endParaRPr kumimoji="0" lang="zh-CN" altLang="en-US" sz="3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034" name="Text Box 15"/>
          <p:cNvSpPr txBox="1">
            <a:spLocks noChangeArrowheads="1"/>
          </p:cNvSpPr>
          <p:nvPr/>
        </p:nvSpPr>
        <p:spPr bwMode="auto">
          <a:xfrm>
            <a:off x="5124450" y="0"/>
            <a:ext cx="3892550" cy="608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447" tIns="47724" rIns="95447" bIns="4772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风正帆悬助达岸</a:t>
            </a:r>
            <a:endParaRPr kumimoji="0" lang="zh-CN" altLang="en-US" sz="3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035" name="Text Box 17"/>
          <p:cNvSpPr txBox="1">
            <a:spLocks noChangeArrowheads="1"/>
          </p:cNvSpPr>
          <p:nvPr/>
        </p:nvSpPr>
        <p:spPr bwMode="auto">
          <a:xfrm>
            <a:off x="2581275" y="6865938"/>
            <a:ext cx="5314950" cy="296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447" tIns="47724" rIns="95447" bIns="4772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勤奋为基础，态度和方法为风，推动训练之帆。</a:t>
            </a:r>
            <a:r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动力在心</a:t>
            </a: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36" name="Picture 18" descr="未命名-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0388" y="46038"/>
            <a:ext cx="509587" cy="5794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77520" algn="ctr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54405" algn="ctr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431925" algn="ctr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908810" algn="ctr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57505" indent="-357505" algn="l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74700" indent="-297180" algn="l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+mn-ea"/>
        </a:defRPr>
      </a:lvl2pPr>
      <a:lvl3pPr marL="1192530" indent="-238125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</a:defRPr>
      </a:lvl3pPr>
      <a:lvl4pPr marL="1670050" indent="-2381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4pPr>
      <a:lvl5pPr marL="2146300" indent="-238125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5pPr>
      <a:lvl6pPr marL="2625090" indent="-23876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101975" indent="-23876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79495" indent="-23876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4056380" indent="-23876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752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4405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881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633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3215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0735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620" algn="l" defTabSz="9544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2"/>
          <p:cNvSpPr/>
          <p:nvPr/>
        </p:nvSpPr>
        <p:spPr>
          <a:xfrm>
            <a:off x="0" y="0"/>
            <a:ext cx="9504363" cy="2041525"/>
          </a:xfrm>
          <a:prstGeom prst="rect">
            <a:avLst/>
          </a:prstGeom>
          <a:solidFill>
            <a:srgbClr val="0066CC"/>
          </a:solidFill>
          <a:ln w="9525" cap="flat" cmpd="sng">
            <a:solidFill>
              <a:srgbClr val="0066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5447" tIns="47724" rIns="95447" bIns="47724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51" name="Rectangle 3"/>
          <p:cNvSpPr/>
          <p:nvPr/>
        </p:nvSpPr>
        <p:spPr>
          <a:xfrm>
            <a:off x="0" y="5641975"/>
            <a:ext cx="9504363" cy="1558925"/>
          </a:xfrm>
          <a:prstGeom prst="rect">
            <a:avLst/>
          </a:prstGeom>
          <a:solidFill>
            <a:srgbClr val="0066CC"/>
          </a:solidFill>
          <a:ln w="9525" cap="flat" cmpd="sng">
            <a:solidFill>
              <a:srgbClr val="0066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5447" tIns="47724" rIns="95447" bIns="47724" anchor="ctr" anchorCtr="0"/>
          <a:p>
            <a:pPr algn="r"/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上海数林软件有限公司</a:t>
            </a:r>
            <a:endParaRPr lang="en-US" altLang="zh-CN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r"/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上海宇龙软件工程有限公司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052" name="Text Box 4"/>
          <p:cNvSpPr txBox="1"/>
          <p:nvPr/>
        </p:nvSpPr>
        <p:spPr>
          <a:xfrm>
            <a:off x="503555" y="2376170"/>
            <a:ext cx="8684895" cy="2033905"/>
          </a:xfrm>
          <a:prstGeom prst="rect">
            <a:avLst/>
          </a:prstGeom>
          <a:noFill/>
          <a:ln w="9525">
            <a:noFill/>
          </a:ln>
        </p:spPr>
        <p:txBody>
          <a:bodyPr wrap="square" lIns="95447" tIns="47724" rIns="95447" bIns="47724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6300" b="1" dirty="0">
                <a:latin typeface="Arial" panose="020B0604020202020204" pitchFamily="34" charset="0"/>
                <a:ea typeface="隶书" panose="02010509060101010101" pitchFamily="49" charset="-122"/>
              </a:rPr>
              <a:t>智能制造与机器人</a:t>
            </a:r>
            <a:r>
              <a:rPr lang="en-US" altLang="zh-CN" sz="6300" b="1" dirty="0">
                <a:latin typeface="Arial" panose="020B0604020202020204" pitchFamily="34" charset="0"/>
                <a:ea typeface="隶书" panose="02010509060101010101" pitchFamily="49" charset="-122"/>
              </a:rPr>
              <a:t>      </a:t>
            </a:r>
            <a:r>
              <a:rPr lang="zh-CN" altLang="en-US" sz="6300" b="1" dirty="0">
                <a:latin typeface="Arial" panose="020B0604020202020204" pitchFamily="34" charset="0"/>
                <a:ea typeface="隶书" panose="02010509060101010101" pitchFamily="49" charset="-122"/>
              </a:rPr>
              <a:t>仿真软件</a:t>
            </a:r>
            <a:endParaRPr lang="zh-CN" altLang="en-US" sz="50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6350" y="4464685"/>
            <a:ext cx="1944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2022</a:t>
            </a:r>
            <a:r>
              <a:rPr lang="zh-CN" altLang="en-US"/>
              <a:t>年</a:t>
            </a:r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3</a:t>
            </a:r>
            <a:r>
              <a:rPr lang="zh-CN" altLang="en-US"/>
              <a:t>号</a:t>
            </a:r>
            <a:r>
              <a:rPr lang="en-US" altLang="zh-CN"/>
              <a:t>    19:30</a:t>
            </a:r>
            <a:r>
              <a:rPr lang="zh-CN" altLang="en-US"/>
              <a:t>开始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工业机器人仿真软件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虚实结合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135" y="1972945"/>
            <a:ext cx="7144385" cy="38309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04265" y="6029325"/>
            <a:ext cx="7176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虚：机器人运动及工作站的呈现，运用三维虚拟仿真技术。</a:t>
            </a:r>
            <a:endParaRPr lang="zh-CN" altLang="en-US"/>
          </a:p>
          <a:p>
            <a:r>
              <a:rPr lang="zh-CN" altLang="en-US"/>
              <a:t>实：机器人示教器采用实体硬件设备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智能制造仿真软件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4280" y="2520315"/>
            <a:ext cx="3449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solidFill>
                  <a:srgbClr val="FF0000"/>
                </a:solidFill>
              </a:rPr>
              <a:t>暂时无法试用</a:t>
            </a:r>
            <a:endParaRPr lang="zh-CN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智能制造仿真软件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集成系统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8425" y="2160270"/>
            <a:ext cx="6668770" cy="39446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智能制造仿真软件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虚实结合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4820" y="2401570"/>
            <a:ext cx="1414780" cy="2549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145" y="3045460"/>
            <a:ext cx="841375" cy="1905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5" y="2952115"/>
            <a:ext cx="4086225" cy="19989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08380" y="5544820"/>
            <a:ext cx="7176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虚：毛坯设定，装夹设定，刀具选择，零件切削。</a:t>
            </a:r>
            <a:endParaRPr lang="zh-CN" altLang="en-US"/>
          </a:p>
          <a:p>
            <a:r>
              <a:rPr lang="zh-CN" altLang="en-US"/>
              <a:t>实：面板操作，手轮操作，信息显示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211705" y="4998720"/>
            <a:ext cx="83375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PC</a:t>
            </a:r>
            <a:r>
              <a:rPr lang="zh-CN" altLang="en-US"/>
              <a:t>机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688330" y="5040630"/>
            <a:ext cx="113601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控制面板</a:t>
            </a:r>
            <a:endParaRPr lang="zh-CN"/>
          </a:p>
        </p:txBody>
      </p:sp>
      <p:sp>
        <p:nvSpPr>
          <p:cNvPr id="5" name="文本框 4"/>
          <p:cNvSpPr txBox="1"/>
          <p:nvPr/>
        </p:nvSpPr>
        <p:spPr>
          <a:xfrm>
            <a:off x="7196455" y="5040630"/>
            <a:ext cx="706120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手轮</a:t>
            </a:r>
            <a:endParaRPr lang="zh-CN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智能制造仿真软件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产线认知（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VR</a:t>
            </a:r>
            <a:r>
              <a:rPr lang="zh-CN" b="1">
                <a:solidFill>
                  <a:srgbClr val="FF0000"/>
                </a:solidFill>
              </a:rPr>
              <a:t>）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745" y="2160270"/>
            <a:ext cx="3503930" cy="1934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95" y="2130425"/>
            <a:ext cx="3936365" cy="19945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80" y="4302125"/>
            <a:ext cx="3502660" cy="19151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b="13708"/>
          <a:stretch>
            <a:fillRect/>
          </a:stretch>
        </p:blipFill>
        <p:spPr>
          <a:xfrm>
            <a:off x="4824095" y="4302125"/>
            <a:ext cx="3936365" cy="19107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智能制造仿真软件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产线运行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" y="2304415"/>
            <a:ext cx="4039235" cy="2820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50" y="2304415"/>
            <a:ext cx="3971925" cy="2820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87880" y="5256530"/>
            <a:ext cx="131508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b="1"/>
              <a:t>定义工艺</a:t>
            </a:r>
            <a:endParaRPr lang="zh-CN" altLang="en-US" b="1"/>
          </a:p>
        </p:txBody>
      </p:sp>
      <p:sp>
        <p:nvSpPr>
          <p:cNvPr id="7" name="文本框 6"/>
          <p:cNvSpPr txBox="1"/>
          <p:nvPr/>
        </p:nvSpPr>
        <p:spPr>
          <a:xfrm>
            <a:off x="6552565" y="5256530"/>
            <a:ext cx="131508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b="1"/>
              <a:t>排单下单</a:t>
            </a:r>
            <a:endParaRPr lang="zh-CN" altLang="en-US" b="1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智能制造仿真软件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产线运行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7880" y="5256530"/>
            <a:ext cx="131508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b="1"/>
              <a:t>效率测算</a:t>
            </a:r>
            <a:endParaRPr lang="zh-CN" altLang="en-US" b="1"/>
          </a:p>
        </p:txBody>
      </p:sp>
      <p:sp>
        <p:nvSpPr>
          <p:cNvPr id="7" name="文本框 6"/>
          <p:cNvSpPr txBox="1"/>
          <p:nvPr/>
        </p:nvSpPr>
        <p:spPr>
          <a:xfrm>
            <a:off x="6552565" y="5256530"/>
            <a:ext cx="131508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b="1"/>
              <a:t>产线运行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2294255"/>
            <a:ext cx="3988435" cy="2800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2314575"/>
            <a:ext cx="4102735" cy="27806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智能制造仿真软件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产线调试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4280" y="5832475"/>
            <a:ext cx="1767840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b="1"/>
              <a:t>机器人设置</a:t>
            </a:r>
            <a:endParaRPr lang="zh-CN" altLang="en-US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6170" y="2736215"/>
            <a:ext cx="4981575" cy="2772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64910" y="5688330"/>
            <a:ext cx="1767840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b="1"/>
              <a:t>电气控制</a:t>
            </a:r>
            <a:endParaRPr lang="zh-CN" altLang="en-US" b="1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727960" y="5184775"/>
            <a:ext cx="1088390" cy="62547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6049010" y="4608830"/>
            <a:ext cx="1007745" cy="100774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960495" y="2232660"/>
            <a:ext cx="1767840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b="1"/>
              <a:t>综合调试</a:t>
            </a:r>
            <a:endParaRPr lang="zh-CN" altLang="en-US" b="1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智能制造仿真软件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产线调试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76395" y="5977255"/>
            <a:ext cx="131508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b="1"/>
              <a:t>技能练习</a:t>
            </a:r>
            <a:endParaRPr lang="zh-CN" altLang="en-US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2098040"/>
            <a:ext cx="7868285" cy="3733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2" name="Picture 10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39863"/>
            <a:ext cx="9504363" cy="599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3" name="Rectangle 8"/>
          <p:cNvSpPr/>
          <p:nvPr/>
        </p:nvSpPr>
        <p:spPr>
          <a:xfrm>
            <a:off x="0" y="0"/>
            <a:ext cx="9504363" cy="1484313"/>
          </a:xfrm>
          <a:prstGeom prst="rect">
            <a:avLst/>
          </a:prstGeom>
          <a:solidFill>
            <a:srgbClr val="0066CC"/>
          </a:solidFill>
          <a:ln w="9525" cap="flat" cmpd="sng">
            <a:solidFill>
              <a:srgbClr val="0066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5447" tIns="47724" rIns="95447" bIns="47724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6564" name="Rectangle 11"/>
          <p:cNvSpPr/>
          <p:nvPr/>
        </p:nvSpPr>
        <p:spPr>
          <a:xfrm>
            <a:off x="0" y="6337300"/>
            <a:ext cx="9504363" cy="1179513"/>
          </a:xfrm>
          <a:prstGeom prst="rect">
            <a:avLst/>
          </a:prstGeom>
          <a:solidFill>
            <a:srgbClr val="0066CC"/>
          </a:solidFill>
          <a:ln w="9525" cap="flat" cmpd="sng">
            <a:solidFill>
              <a:srgbClr val="0066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5447" tIns="47724" rIns="95447" bIns="47724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6565" name="Rectangle 8"/>
          <p:cNvSpPr/>
          <p:nvPr/>
        </p:nvSpPr>
        <p:spPr>
          <a:xfrm>
            <a:off x="0" y="1936750"/>
            <a:ext cx="4976813" cy="11350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</a:ln>
        </p:spPr>
        <p:txBody>
          <a:bodyPr wrap="none" lIns="95447" tIns="47724" rIns="95447" bIns="47724" anchor="ctr" anchorCtr="0"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6566" name="Text Box 12"/>
          <p:cNvSpPr txBox="1"/>
          <p:nvPr/>
        </p:nvSpPr>
        <p:spPr>
          <a:xfrm>
            <a:off x="432435" y="1512570"/>
            <a:ext cx="7501255" cy="1064260"/>
          </a:xfrm>
          <a:prstGeom prst="rect">
            <a:avLst/>
          </a:prstGeom>
          <a:noFill/>
          <a:ln w="9525">
            <a:noFill/>
          </a:ln>
        </p:spPr>
        <p:txBody>
          <a:bodyPr wrap="square" lIns="95447" tIns="47724" rIns="95447" bIns="47724">
            <a:spAutoFit/>
          </a:bodyPr>
          <a:p>
            <a:pPr>
              <a:spcBef>
                <a:spcPct val="50000"/>
              </a:spcBef>
            </a:pPr>
            <a:r>
              <a:rPr lang="zh-CN" altLang="en-US" sz="6300" b="1" dirty="0">
                <a:latin typeface="Arial" panose="020B0604020202020204" pitchFamily="34" charset="0"/>
                <a:ea typeface="隶书" panose="02010509060101010101" pitchFamily="49" charset="-122"/>
              </a:rPr>
              <a:t>期待您宝贵的建议！</a:t>
            </a:r>
            <a:endParaRPr lang="zh-CN" altLang="en-US" sz="6300" b="1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66567" name="Rectangle 9"/>
          <p:cNvSpPr/>
          <p:nvPr/>
        </p:nvSpPr>
        <p:spPr>
          <a:xfrm>
            <a:off x="5891213" y="6480175"/>
            <a:ext cx="3613150" cy="879475"/>
          </a:xfrm>
          <a:prstGeom prst="rect">
            <a:avLst/>
          </a:prstGeom>
          <a:noFill/>
          <a:ln w="9525">
            <a:noFill/>
          </a:ln>
        </p:spPr>
        <p:txBody>
          <a:bodyPr lIns="95447" tIns="47724" rIns="95447" bIns="47724">
            <a:spAutoFit/>
          </a:bodyPr>
          <a:p>
            <a:pPr algn="r"/>
            <a:r>
              <a:rPr lang="zh-CN" altLang="en-US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上海数林软件有限公司</a:t>
            </a:r>
            <a:endParaRPr lang="en-US" altLang="zh-CN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r"/>
            <a:r>
              <a:rPr lang="zh-CN" altLang="en-US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上海宇龙软件工程有限公司</a:t>
            </a:r>
            <a:endParaRPr lang="en-US" altLang="zh-CN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r"/>
            <a:endParaRPr lang="zh-CN" altLang="en-US" sz="15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3745" y="1151890"/>
            <a:ext cx="7317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</a:t>
            </a:r>
            <a:r>
              <a:rPr lang="zh-CN" altLang="en-US" sz="2800"/>
              <a:t>工业机器人仿真软件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20090" y="4104005"/>
            <a:ext cx="8437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2.</a:t>
            </a:r>
            <a:r>
              <a:rPr lang="zh-CN" sz="2800"/>
              <a:t>智能制造仿真软件</a:t>
            </a:r>
            <a:endParaRPr lang="zh-CN" altLang="en-US" sz="1800"/>
          </a:p>
        </p:txBody>
      </p:sp>
      <p:sp>
        <p:nvSpPr>
          <p:cNvPr id="6" name="文本框 5"/>
          <p:cNvSpPr txBox="1"/>
          <p:nvPr/>
        </p:nvSpPr>
        <p:spPr>
          <a:xfrm>
            <a:off x="1296035" y="4536440"/>
            <a:ext cx="4959985" cy="2027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集成系统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虚实结合</a:t>
            </a:r>
            <a:r>
              <a:rPr lang="en-US" altLang="zh-CN"/>
              <a:t>                     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产线认知（</a:t>
            </a:r>
            <a:r>
              <a:rPr lang="en-US" altLang="zh-CN"/>
              <a:t>VR</a:t>
            </a:r>
            <a:r>
              <a:rPr lang="zh-CN" altLang="en-US"/>
              <a:t>）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产线运行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产线调试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96035" y="1673860"/>
            <a:ext cx="4959985" cy="2414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传动结构</a:t>
            </a:r>
            <a:r>
              <a:rPr lang="en-US" altLang="zh-CN"/>
              <a:t>                     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四大家族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系列场景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示教编程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I/O</a:t>
            </a:r>
            <a:r>
              <a:rPr lang="zh-CN" altLang="en-US"/>
              <a:t>配置</a:t>
            </a:r>
            <a:endParaRPr lang="zh-CN" altLang="en-US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虚实结合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工业机器人仿真软件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9165" y="1741170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获取方式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325" y="2592070"/>
            <a:ext cx="6508115" cy="38233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40560" y="2120265"/>
            <a:ext cx="4518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输入网址：</a:t>
            </a:r>
            <a:r>
              <a:rPr lang="en-US" altLang="zh-CN">
                <a:solidFill>
                  <a:srgbClr val="FF0000"/>
                </a:solidFill>
              </a:rPr>
              <a:t>www.shulin-soft.com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工业机器人仿真软件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9165" y="1741170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获取方式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280" y="2109470"/>
            <a:ext cx="6976110" cy="37198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5735" y="6144895"/>
            <a:ext cx="6636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需同时安装《宇龙机电仿真软件机器人版》，如已安装《宇龙机电仿真软件》，则无需安装。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工业机器人仿真软件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传动结构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2660" y="2232025"/>
            <a:ext cx="5215890" cy="36969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工业机器人仿真软件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四大家族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2525" y="2152650"/>
            <a:ext cx="2657475" cy="1336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340" y="2232660"/>
            <a:ext cx="1803400" cy="3686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0" y="2232660"/>
            <a:ext cx="1843405" cy="36868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25" y="4032250"/>
            <a:ext cx="1714500" cy="20713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16760" y="3575050"/>
            <a:ext cx="810260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</a:pPr>
            <a:r>
              <a:rPr lang="zh-CN" altLang="en-US" sz="1800">
                <a:sym typeface="+mn-ea"/>
              </a:rPr>
              <a:t>ABB</a:t>
            </a:r>
            <a:endParaRPr lang="zh-CN" altLang="en-US" sz="18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44370" y="6192520"/>
            <a:ext cx="90487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>
              <a:buClrTx/>
              <a:buSzTx/>
            </a:pPr>
            <a:r>
              <a:rPr lang="zh-CN" altLang="en-US" sz="1800">
                <a:sym typeface="+mn-ea"/>
              </a:rPr>
              <a:t>KUKA</a:t>
            </a:r>
            <a:endParaRPr lang="zh-CN" altLang="en-US" sz="18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64735" y="6189980"/>
            <a:ext cx="133921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>
              <a:buClrTx/>
              <a:buSzTx/>
            </a:pPr>
            <a:r>
              <a:rPr lang="zh-CN" altLang="en-US" sz="1800">
                <a:sym typeface="+mn-ea"/>
              </a:rPr>
              <a:t>YASKAWA</a:t>
            </a:r>
            <a:endParaRPr lang="zh-CN" altLang="en-US" sz="18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19290" y="6189980"/>
            <a:ext cx="1052830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>
              <a:buClrTx/>
              <a:buSzTx/>
            </a:pPr>
            <a:r>
              <a:rPr lang="zh-CN" altLang="en-US" sz="1800">
                <a:sym typeface="+mn-ea"/>
              </a:rPr>
              <a:t>FAUNC</a:t>
            </a:r>
            <a:endParaRPr lang="zh-CN" altLang="en-US" sz="1800">
              <a:sym typeface="+mn-ea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工业机器人仿真软件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系列场景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44370" y="3915410"/>
            <a:ext cx="94805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</a:pPr>
            <a:r>
              <a:rPr lang="zh-CN" altLang="en-US" sz="1800">
                <a:sym typeface="+mn-ea"/>
              </a:rPr>
              <a:t>绘图</a:t>
            </a:r>
            <a:endParaRPr lang="zh-CN" altLang="en-US" sz="18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76450" y="6184265"/>
            <a:ext cx="90487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</a:pPr>
            <a:r>
              <a:rPr lang="zh-CN" altLang="en-US" sz="1800">
                <a:sym typeface="+mn-ea"/>
              </a:rPr>
              <a:t>装配</a:t>
            </a:r>
            <a:endParaRPr lang="zh-CN" altLang="en-US" sz="18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92520" y="6184265"/>
            <a:ext cx="101409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</a:pPr>
            <a:r>
              <a:rPr lang="zh-CN" altLang="en-US" sz="1800">
                <a:sym typeface="+mn-ea"/>
              </a:rPr>
              <a:t>码垛</a:t>
            </a:r>
            <a:endParaRPr lang="zh-CN" altLang="en-US" sz="18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0765" y="3960495"/>
            <a:ext cx="1052830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buClrTx/>
              <a:buSzTx/>
            </a:pPr>
            <a:r>
              <a:rPr lang="zh-CN" altLang="en-US" sz="1800">
                <a:sym typeface="+mn-ea"/>
              </a:rPr>
              <a:t>搬运</a:t>
            </a:r>
            <a:endParaRPr lang="zh-CN" altLang="en-US" sz="1800">
              <a:sym typeface="+mn-ea"/>
            </a:endParaRPr>
          </a:p>
        </p:txBody>
      </p:sp>
      <p:pic>
        <p:nvPicPr>
          <p:cNvPr id="2" name="图片 -2147482597" descr="截图01"/>
          <p:cNvPicPr>
            <a:picLocks noChangeAspect="1"/>
          </p:cNvPicPr>
          <p:nvPr/>
        </p:nvPicPr>
        <p:blipFill>
          <a:blip r:embed="rId1"/>
          <a:srcRect l="24922" t="10181" r="28262" b="35928"/>
          <a:stretch>
            <a:fillRect/>
          </a:stretch>
        </p:blipFill>
        <p:spPr>
          <a:xfrm>
            <a:off x="1316990" y="2210435"/>
            <a:ext cx="2203450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91" descr="截图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430" y="2063750"/>
            <a:ext cx="2526030" cy="168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86" descr="截图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5" y="4608195"/>
            <a:ext cx="3742055" cy="1447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2580" descr="截图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920" y="4536440"/>
            <a:ext cx="2851150" cy="159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工业机器人仿真软件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示教编程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280" y="2232660"/>
            <a:ext cx="6713855" cy="37738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24280" y="6120765"/>
            <a:ext cx="1991360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四视角方便示教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type="title"/>
          </p:nvPr>
        </p:nvSpPr>
        <p:spPr>
          <a:xfrm>
            <a:off x="403225" y="652463"/>
            <a:ext cx="8553450" cy="911225"/>
          </a:xfrm>
        </p:spPr>
        <p:txBody>
          <a:bodyPr vert="horz" wrap="square" lIns="95447" tIns="47724" rIns="95447" bIns="47724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工业机器人仿真软件</a:t>
            </a:r>
            <a:r>
              <a:rPr kumimoji="0" lang="zh-CN" altLang="en-US" sz="3200" b="1" i="0" u="sng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      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  <a:sym typeface="+mn-ea"/>
              </a:rPr>
              <a:t> 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6625" y="158432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I/O</a:t>
            </a:r>
            <a:r>
              <a:rPr lang="zh-CN" altLang="en-US" b="1">
                <a:solidFill>
                  <a:srgbClr val="FF0000"/>
                </a:solidFill>
              </a:rPr>
              <a:t>配置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8380" y="2088515"/>
            <a:ext cx="7501890" cy="42125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8380" y="6301105"/>
            <a:ext cx="123380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控制面板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60495" y="5328285"/>
            <a:ext cx="123380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电气线路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16760" y="3888740"/>
            <a:ext cx="1233805" cy="3683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机械运动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2442210" y="5616575"/>
            <a:ext cx="1446530" cy="7366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3168650" y="4392295"/>
            <a:ext cx="791845" cy="93599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</Words>
  <Application>WPS 演示</Application>
  <PresentationFormat>自定义</PresentationFormat>
  <Paragraphs>150</Paragraphs>
  <Slides>19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隶书</vt:lpstr>
      <vt:lpstr>微软雅黑</vt:lpstr>
      <vt:lpstr>黑体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工业机器人仿真软件        </vt:lpstr>
      <vt:lpstr>工业机器人仿真软件        </vt:lpstr>
      <vt:lpstr>工业机器人仿真软件        </vt:lpstr>
      <vt:lpstr>工业机器人仿真软件        </vt:lpstr>
      <vt:lpstr>工业机器人仿真软件        </vt:lpstr>
      <vt:lpstr>工业机器人仿真软件        </vt:lpstr>
      <vt:lpstr>工业机器人仿真软件        </vt:lpstr>
      <vt:lpstr>工业机器人仿真软件        </vt:lpstr>
      <vt:lpstr>智能制造仿真软件        </vt:lpstr>
      <vt:lpstr>智能制造仿真软件        </vt:lpstr>
      <vt:lpstr>智能制造仿真软件        </vt:lpstr>
      <vt:lpstr>智能制造仿真软件        </vt:lpstr>
      <vt:lpstr>智能制造仿真软件        </vt:lpstr>
      <vt:lpstr>智能制造仿真软件        </vt:lpstr>
      <vt:lpstr>智能制造仿真软件        </vt:lpstr>
      <vt:lpstr>智能制造仿真软件        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理念</dc:title>
  <dc:creator>zhu</dc:creator>
  <cp:lastModifiedBy>生疏模式</cp:lastModifiedBy>
  <cp:revision>601</cp:revision>
  <dcterms:created xsi:type="dcterms:W3CDTF">2014-02-06T07:02:00Z</dcterms:created>
  <dcterms:modified xsi:type="dcterms:W3CDTF">2022-04-30T11:14:33Z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D6F28EB1C51F47129F32128464E2FD57</vt:lpwstr>
  </property>
</Properties>
</file>